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64" r:id="rId4"/>
    <p:sldId id="260" r:id="rId5"/>
    <p:sldId id="263" r:id="rId6"/>
    <p:sldId id="265" r:id="rId7"/>
    <p:sldId id="262" r:id="rId8"/>
    <p:sldId id="257" r:id="rId9"/>
    <p:sldId id="267" r:id="rId10"/>
    <p:sldId id="261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22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0E9AAB-4814-477A-AD5A-DD7486E2EE18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D1CF12-9688-4793-94E9-50BF78CCB3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733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6F2104-EB1E-4DF1-9491-555C955D5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28BDD4-8E60-4F9C-B81A-42897868A6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986239-75F0-4FE3-B212-289BB6E3D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1DBD41-B80E-4F75-B462-F6476DA41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95F6D4-5134-4ACF-A361-BBDF030F6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23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036A41-94A8-4A36-A18B-F274724E1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8C8730-F292-454C-858B-BFCE614055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D0FD53-D1ED-4B64-9FA0-31D92135E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184CFC-8545-4C2B-8679-8F1F54388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04130D-FD68-4BED-9AA4-078032F8F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164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429BFB6-E483-4CE9-84DF-D1A4CDC116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FDFCD1-3770-47E8-A826-A23BCD479F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36B8E7-7E57-4A96-A891-2F94578FC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453971-E374-4C85-83CA-013D9855E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5AFD8B-8E30-4D40-AF95-2A6FC2600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925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7F3DE8-C0EB-4C58-A8C8-E0B5F4969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AF57A4-76CA-45D1-B220-1D1B11B11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33219F-3B3E-4266-8971-3E1729436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807E29-3CBC-4210-A3DA-89C59A0A4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07ED7D-78A3-49A6-B686-1023304B1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869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0856AA-1BE3-4CA5-800C-43105B565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9D801D-E1CE-44FE-904B-85513999A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BAF1AB-E10A-45C3-B38F-D9C6886C5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C7B2EF-757E-49F5-BD5F-8C67FE089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D192BF-F2B1-45C8-A86E-C2A53FD36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481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4DFF61-73BA-4923-9076-940812CE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B5CAE8-6C16-4062-A1C6-7B61851CF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9D82D2-30B4-40D9-A779-4DF31D7A37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8C9345-A404-4182-92B0-64C5D3540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F84C19-17FF-4450-9F83-624EF1D89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CA661C-7633-4965-8070-A663521CD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643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9BC538-D5E4-4D0B-8DA6-434C63468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2651C4-4915-4857-A6F0-5DFF0C1D1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6261EF-234C-4EBC-AFF1-A26C0DFAE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97C967-4833-4A74-88CC-502BCBEC7F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871E8B5-AB20-49BF-BBBF-06D55F40DC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963AEE9-77BF-4DE3-A04F-94A4267BB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699B16-F991-4786-9BFC-4E7CBE129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24FCEDC-AC6B-4553-B4C0-1A27CAA79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829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718C03-A9A6-476B-A6E8-0C6168744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8A4D1D-0DF2-4B05-9830-97AC8C5D1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BD736E-D46B-474F-BFA9-7FC5D8339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89CAAF-B81E-4FBE-A7CC-86C69009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619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DB863B-716D-4FED-B505-09FB1B83F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7A2FF3F-315E-41C3-BD7E-82FEBE969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A6C0AB-7602-47FB-B6FE-C34A11E26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456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CC085-1307-4B7B-B447-54B23E4BE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EB8BB-59FB-446C-8980-89214B9DC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604A26-DDAD-487D-853B-3805183FEB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366FC7-39A7-4D01-9F8A-B3E2AF7B9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2BC81E-A166-463C-BDC6-B73D0737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2C4FCF-DDB3-4E44-8AFA-6ABB5422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403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221526-2624-41D3-A9A1-FDD4B0E92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967474-D6A0-4B73-8B4E-F0916BA6D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F24876-B423-4714-951F-3130370EDD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1D83F6-53A6-46F5-95B4-FA4150AA4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3A7CD6-D76F-4459-AE37-3322B4FB1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74EC19-49A0-4ED4-8827-3C53A233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634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4CF00F-3867-435C-B9D1-51EFFFA60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FEBA90-FE38-4F2F-9094-4DDAD4BB8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33F2AF-7B3C-4C91-B216-5DC945AC26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1E6D6-F4DC-489A-8AE0-D411CA1D558D}" type="datetimeFigureOut">
              <a:rPr lang="ko-KR" altLang="en-US" smtClean="0"/>
              <a:t>2022-02-07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04A6D4-9970-4228-B82D-7AFBE37DDB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3508FC-3A8A-45B2-BEE0-FDF022968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CF5EE-89FD-40E0-B8F7-5FD53F49DA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079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Goblin friendly fire">
            <a:extLst>
              <a:ext uri="{FF2B5EF4-FFF2-40B4-BE49-F238E27FC236}">
                <a16:creationId xmlns:a16="http://schemas.microsoft.com/office/drawing/2014/main" id="{2DCE5728-627F-437A-9D13-74ECB015A49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8429" y="971468"/>
            <a:ext cx="6865847" cy="2626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02C5220-E22E-47DE-819C-3311B03AE1FA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04C56EB-8581-4A55-9AA3-70BDD7FC0DC7}"/>
              </a:ext>
            </a:extLst>
          </p:cNvPr>
          <p:cNvSpPr txBox="1"/>
          <p:nvPr/>
        </p:nvSpPr>
        <p:spPr>
          <a:xfrm>
            <a:off x="873369" y="503321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몹 레퍼런스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AEB128-5F9F-482A-B7BC-009E83E104CC}"/>
              </a:ext>
            </a:extLst>
          </p:cNvPr>
          <p:cNvSpPr/>
          <p:nvPr/>
        </p:nvSpPr>
        <p:spPr>
          <a:xfrm>
            <a:off x="3915507" y="2073546"/>
            <a:ext cx="1447800" cy="167053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E716DE8-38D5-41B7-9878-5B2832879192}"/>
              </a:ext>
            </a:extLst>
          </p:cNvPr>
          <p:cNvSpPr/>
          <p:nvPr/>
        </p:nvSpPr>
        <p:spPr>
          <a:xfrm>
            <a:off x="6863860" y="2073546"/>
            <a:ext cx="1447800" cy="167053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29FC82D-FFB4-4A77-84E5-2F2A121FE8CB}"/>
              </a:ext>
            </a:extLst>
          </p:cNvPr>
          <p:cNvSpPr/>
          <p:nvPr/>
        </p:nvSpPr>
        <p:spPr>
          <a:xfrm>
            <a:off x="4416669" y="1564032"/>
            <a:ext cx="445476" cy="39272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1</a:t>
            </a:r>
            <a:endParaRPr lang="ko-KR" altLang="en-US" b="1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38D1B4-CE13-4402-901A-72CDA08B0508}"/>
              </a:ext>
            </a:extLst>
          </p:cNvPr>
          <p:cNvSpPr/>
          <p:nvPr/>
        </p:nvSpPr>
        <p:spPr>
          <a:xfrm>
            <a:off x="7365022" y="1564032"/>
            <a:ext cx="445476" cy="39272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2</a:t>
            </a:r>
            <a:endParaRPr lang="ko-KR" altLang="en-US" b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4DAF57-D695-453F-934F-C01152AF2D98}"/>
              </a:ext>
            </a:extLst>
          </p:cNvPr>
          <p:cNvSpPr txBox="1"/>
          <p:nvPr/>
        </p:nvSpPr>
        <p:spPr>
          <a:xfrm>
            <a:off x="1863968" y="3907767"/>
            <a:ext cx="8839200" cy="2636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/>
              <a:t>키워드 </a:t>
            </a:r>
            <a:r>
              <a:rPr lang="en-US" altLang="ko-KR" sz="1400"/>
              <a:t>: </a:t>
            </a:r>
            <a:r>
              <a:rPr lang="ko-KR" altLang="en-US" sz="1400"/>
              <a:t>사나운</a:t>
            </a:r>
            <a:r>
              <a:rPr lang="en-US" altLang="ko-KR" sz="1400"/>
              <a:t>, </a:t>
            </a:r>
            <a:r>
              <a:rPr lang="ko-KR" altLang="en-US" sz="1400"/>
              <a:t>강렬한</a:t>
            </a:r>
            <a:r>
              <a:rPr lang="en-US" altLang="ko-KR" sz="1400"/>
              <a:t>, </a:t>
            </a:r>
            <a:r>
              <a:rPr lang="ko-KR" altLang="en-US" sz="1400"/>
              <a:t>상의실종</a:t>
            </a:r>
            <a:endParaRPr lang="en-US" altLang="ko-KR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/>
              <a:t>Idle</a:t>
            </a:r>
            <a:r>
              <a:rPr lang="ko-KR" altLang="en-US" sz="1400"/>
              <a:t>상태에서는 숨쉬고있어서 아래위로 들썩들썩</a:t>
            </a:r>
            <a:endParaRPr lang="en-US" altLang="ko-KR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/>
              <a:t>이런 느낌으로 캐릭터와 비교해봤을 때 퀄리티 살짝만 다운시켜서 픽셀 맞추면 되지않을까요</a:t>
            </a:r>
            <a:r>
              <a:rPr lang="en-US" altLang="ko-KR" sz="1400"/>
              <a:t>?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sz="1400"/>
              <a:t>근접 고블린 </a:t>
            </a:r>
            <a:endParaRPr lang="en-US" altLang="ko-KR" sz="1400"/>
          </a:p>
          <a:p>
            <a:pPr>
              <a:lnSpc>
                <a:spcPct val="150000"/>
              </a:lnSpc>
            </a:pPr>
            <a:r>
              <a:rPr lang="en-US" altLang="ko-KR" sz="1400"/>
              <a:t> - </a:t>
            </a:r>
            <a:r>
              <a:rPr lang="ko-KR" altLang="en-US" sz="1400"/>
              <a:t>도끼대신 검</a:t>
            </a:r>
            <a:r>
              <a:rPr lang="en-US" altLang="ko-KR" sz="1400"/>
              <a:t>. </a:t>
            </a:r>
          </a:p>
          <a:p>
            <a:pPr marL="342900" indent="-342900">
              <a:lnSpc>
                <a:spcPct val="150000"/>
              </a:lnSpc>
              <a:buAutoNum type="arabicParenR" startAt="2"/>
            </a:pPr>
            <a:r>
              <a:rPr lang="ko-KR" altLang="en-US" sz="1400"/>
              <a:t>원거리 고블린</a:t>
            </a:r>
            <a:endParaRPr lang="en-US" altLang="ko-KR" sz="1400"/>
          </a:p>
          <a:p>
            <a:pPr>
              <a:lnSpc>
                <a:spcPct val="150000"/>
              </a:lnSpc>
            </a:pPr>
            <a:r>
              <a:rPr lang="en-US" altLang="ko-KR" sz="1400"/>
              <a:t> - </a:t>
            </a:r>
            <a:r>
              <a:rPr lang="ko-KR" altLang="en-US" sz="1400"/>
              <a:t>근거리 고블린과 대비되기 위해 액세서리 추가 </a:t>
            </a:r>
            <a:r>
              <a:rPr lang="en-US" altLang="ko-KR" sz="1400"/>
              <a:t>(</a:t>
            </a:r>
            <a:r>
              <a:rPr lang="ko-KR" altLang="en-US" sz="1400"/>
              <a:t>애꾸눈</a:t>
            </a:r>
            <a:r>
              <a:rPr lang="en-US" altLang="ko-KR" sz="140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400"/>
              <a:t> - </a:t>
            </a:r>
            <a:r>
              <a:rPr lang="ko-KR" altLang="en-US" sz="1400"/>
              <a:t>활 사용</a:t>
            </a:r>
            <a:endParaRPr lang="en-US" altLang="ko-KR" sz="140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12C3A3A-E03D-4AF2-8C93-B63FD9532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447903" y="2035833"/>
            <a:ext cx="1464433" cy="167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857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www.onlifezone.com/game_gallery/files/attach/images/94/809/086/001/%EB%AC%B4%EC%A0%9C3.gif">
            <a:extLst>
              <a:ext uri="{FF2B5EF4-FFF2-40B4-BE49-F238E27FC236}">
                <a16:creationId xmlns:a16="http://schemas.microsoft.com/office/drawing/2014/main" id="{A45E2F04-18E2-4A2C-982C-361D1A4D812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08" y="1296865"/>
            <a:ext cx="5011615" cy="3758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1BDD76-21FD-4C76-8545-6ACF31619E3F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925F8F5-824F-4EC4-A3DB-BF6D10A4F003}"/>
              </a:ext>
            </a:extLst>
          </p:cNvPr>
          <p:cNvSpPr txBox="1"/>
          <p:nvPr/>
        </p:nvSpPr>
        <p:spPr>
          <a:xfrm>
            <a:off x="873369" y="503321"/>
            <a:ext cx="3310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공격시 검흔 이펙트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14B6B24-EA51-47A3-AAE1-1F69DD3B84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974" y="1529861"/>
            <a:ext cx="3787173" cy="34304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BC7719-42BA-44EC-902F-00583B979778}"/>
              </a:ext>
            </a:extLst>
          </p:cNvPr>
          <p:cNvSpPr txBox="1"/>
          <p:nvPr/>
        </p:nvSpPr>
        <p:spPr>
          <a:xfrm>
            <a:off x="4062046" y="5510619"/>
            <a:ext cx="3605474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두껍게 생성</a:t>
            </a:r>
            <a:r>
              <a:rPr lang="en-US" altLang="ko-KR"/>
              <a:t>&gt; </a:t>
            </a:r>
            <a:r>
              <a:rPr lang="ko-KR" altLang="en-US"/>
              <a:t>얇아지면서 </a:t>
            </a:r>
            <a:r>
              <a:rPr lang="en-US" altLang="ko-KR"/>
              <a:t>&gt; </a:t>
            </a:r>
            <a:r>
              <a:rPr lang="ko-KR" altLang="en-US"/>
              <a:t>소멸</a:t>
            </a:r>
            <a:endParaRPr lang="en-US" altLang="ko-KR"/>
          </a:p>
          <a:p>
            <a:pPr>
              <a:lnSpc>
                <a:spcPct val="150000"/>
              </a:lnSpc>
            </a:pPr>
            <a:r>
              <a:rPr lang="ko-KR" altLang="en-US"/>
              <a:t>오른쪽 </a:t>
            </a:r>
            <a:r>
              <a:rPr lang="en-US" altLang="ko-KR"/>
              <a:t>GIF </a:t>
            </a:r>
            <a:r>
              <a:rPr lang="ko-KR" altLang="en-US"/>
              <a:t>참고</a:t>
            </a:r>
          </a:p>
        </p:txBody>
      </p:sp>
    </p:spTree>
    <p:extLst>
      <p:ext uri="{BB962C8B-B14F-4D97-AF65-F5344CB8AC3E}">
        <p14:creationId xmlns:p14="http://schemas.microsoft.com/office/powerpoint/2010/main" val="3428396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FAF9C9A-9915-40B1-A171-98DD06FD04DA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8E5CF97-424C-4669-9529-43B0BADB21AE}"/>
              </a:ext>
            </a:extLst>
          </p:cNvPr>
          <p:cNvSpPr txBox="1"/>
          <p:nvPr/>
        </p:nvSpPr>
        <p:spPr>
          <a:xfrm>
            <a:off x="873369" y="503321"/>
            <a:ext cx="24657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타일 레퍼런스</a:t>
            </a:r>
          </a:p>
        </p:txBody>
      </p:sp>
      <p:pic>
        <p:nvPicPr>
          <p:cNvPr id="2050" name="Picture 2" descr="Introduction to Tilemaps - Unity Learn">
            <a:extLst>
              <a:ext uri="{FF2B5EF4-FFF2-40B4-BE49-F238E27FC236}">
                <a16:creationId xmlns:a16="http://schemas.microsoft.com/office/drawing/2014/main" id="{4EAC0240-EDC7-4741-9EF9-867D95E49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71" y="1419958"/>
            <a:ext cx="3515824" cy="2009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w to Create Pixel Art Platform Tiles - Photoshop Tutorial - YouTube">
            <a:extLst>
              <a:ext uri="{FF2B5EF4-FFF2-40B4-BE49-F238E27FC236}">
                <a16:creationId xmlns:a16="http://schemas.microsoft.com/office/drawing/2014/main" id="{2EBF9284-A178-415B-80FA-2414B70354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664" y="3622429"/>
            <a:ext cx="3571631" cy="2009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xel Art Platformer 2D Tileset by 2D Game Assets on Dribbble">
            <a:extLst>
              <a:ext uri="{FF2B5EF4-FFF2-40B4-BE49-F238E27FC236}">
                <a16:creationId xmlns:a16="http://schemas.microsoft.com/office/drawing/2014/main" id="{9DC416B6-D78B-4D58-9B70-3EFE6987D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6670" y="375139"/>
            <a:ext cx="5220676" cy="391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D8BEEA-0020-414B-B940-915E6786D32C}"/>
              </a:ext>
            </a:extLst>
          </p:cNvPr>
          <p:cNvSpPr txBox="1"/>
          <p:nvPr/>
        </p:nvSpPr>
        <p:spPr>
          <a:xfrm>
            <a:off x="4900896" y="4861411"/>
            <a:ext cx="6738166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/>
              <a:t>- </a:t>
            </a:r>
            <a:r>
              <a:rPr lang="ko-KR" altLang="en-US"/>
              <a:t>플레이어가 밟는 곳은 풀</a:t>
            </a:r>
            <a:r>
              <a:rPr lang="en-US" altLang="ko-KR"/>
              <a:t>, </a:t>
            </a:r>
            <a:r>
              <a:rPr lang="ko-KR" altLang="en-US"/>
              <a:t>아래에 흙</a:t>
            </a:r>
            <a:r>
              <a:rPr lang="en-US" altLang="ko-KR"/>
              <a:t>(</a:t>
            </a:r>
            <a:r>
              <a:rPr lang="ko-KR" altLang="en-US"/>
              <a:t>흙덩이</a:t>
            </a:r>
            <a:r>
              <a:rPr lang="en-US" altLang="ko-KR"/>
              <a:t>), </a:t>
            </a:r>
            <a:r>
              <a:rPr lang="ko-KR" altLang="en-US"/>
              <a:t>그 아래에는 레퍼 예시처럼 짙게</a:t>
            </a:r>
            <a:r>
              <a:rPr lang="en-US" altLang="ko-KR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/>
              <a:t>- </a:t>
            </a:r>
            <a:r>
              <a:rPr lang="ko-KR" altLang="en-US"/>
              <a:t>경사로는 없습니다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722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5875C9-C63F-45D7-BDA6-4CC6814C1DCF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9AFCCA3-8AE8-4215-A799-4D8EB6781402}"/>
              </a:ext>
            </a:extLst>
          </p:cNvPr>
          <p:cNvSpPr txBox="1"/>
          <p:nvPr/>
        </p:nvSpPr>
        <p:spPr>
          <a:xfrm>
            <a:off x="873369" y="503321"/>
            <a:ext cx="3796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전체적인 맵 느낌과 색</a:t>
            </a:r>
          </a:p>
        </p:txBody>
      </p:sp>
      <p:pic>
        <p:nvPicPr>
          <p:cNvPr id="8" name="Picture 2" descr="Forest Pixel Art Mockup image - Gerel: Against The Corvus Empire - Mod DB">
            <a:extLst>
              <a:ext uri="{FF2B5EF4-FFF2-40B4-BE49-F238E27FC236}">
                <a16:creationId xmlns:a16="http://schemas.microsoft.com/office/drawing/2014/main" id="{943F6479-8147-4996-B90D-0B9A3AAF5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064" y="2805480"/>
            <a:ext cx="4583715" cy="347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464C82-6701-4306-914B-C7B3E3311D88}"/>
              </a:ext>
            </a:extLst>
          </p:cNvPr>
          <p:cNvSpPr txBox="1"/>
          <p:nvPr/>
        </p:nvSpPr>
        <p:spPr>
          <a:xfrm>
            <a:off x="873369" y="1758462"/>
            <a:ext cx="613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키워드 </a:t>
            </a:r>
            <a:r>
              <a:rPr lang="en-US" altLang="ko-KR"/>
              <a:t>: </a:t>
            </a:r>
            <a:r>
              <a:rPr lang="ko-KR" altLang="en-US"/>
              <a:t>짙은 숲 </a:t>
            </a:r>
            <a:r>
              <a:rPr lang="en-US" altLang="ko-KR"/>
              <a:t>, </a:t>
            </a:r>
            <a:r>
              <a:rPr lang="ko-KR" altLang="en-US"/>
              <a:t>몽환적이지 않은</a:t>
            </a:r>
            <a:r>
              <a:rPr lang="en-US" altLang="ko-KR"/>
              <a:t>, </a:t>
            </a:r>
            <a:r>
              <a:rPr lang="ko-KR" altLang="en-US"/>
              <a:t>약간 음산</a:t>
            </a:r>
            <a:r>
              <a:rPr lang="en-US" altLang="ko-KR"/>
              <a:t>, </a:t>
            </a:r>
            <a:r>
              <a:rPr lang="ko-KR" altLang="en-US"/>
              <a:t>우거진</a:t>
            </a:r>
          </a:p>
        </p:txBody>
      </p:sp>
    </p:spTree>
    <p:extLst>
      <p:ext uri="{BB962C8B-B14F-4D97-AF65-F5344CB8AC3E}">
        <p14:creationId xmlns:p14="http://schemas.microsoft.com/office/powerpoint/2010/main" val="1685216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405E541-EBA9-4AA2-AA48-BD32D4D1E84D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30995D3-FCB0-4D6B-815B-C3A8AAFC6142}"/>
              </a:ext>
            </a:extLst>
          </p:cNvPr>
          <p:cNvSpPr txBox="1"/>
          <p:nvPr/>
        </p:nvSpPr>
        <p:spPr>
          <a:xfrm>
            <a:off x="873369" y="503321"/>
            <a:ext cx="3183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오브젝트 레퍼런스</a:t>
            </a:r>
          </a:p>
        </p:txBody>
      </p:sp>
      <p:pic>
        <p:nvPicPr>
          <p:cNvPr id="4098" name="Picture 2" descr="픽셀 아트 풀 관목에 대한 스톡 벡터 아트 및 기타 이미지 - iStock">
            <a:extLst>
              <a:ext uri="{FF2B5EF4-FFF2-40B4-BE49-F238E27FC236}">
                <a16:creationId xmlns:a16="http://schemas.microsoft.com/office/drawing/2014/main" id="{1ACC3173-D11C-4972-BA77-0F4716F5C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15" y="2604299"/>
            <a:ext cx="3652442" cy="2682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i.pinimg.com/564x/d0/e6/63/d0e66337a220df80a1a954fee25a9554.jpg">
            <a:extLst>
              <a:ext uri="{FF2B5EF4-FFF2-40B4-BE49-F238E27FC236}">
                <a16:creationId xmlns:a16="http://schemas.microsoft.com/office/drawing/2014/main" id="{6FABCCF1-0432-4A5E-82CB-D6D271A95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357" y="1026541"/>
            <a:ext cx="4574562" cy="5338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C2AF3C-5C17-46F9-9291-383B6B9D2188}"/>
              </a:ext>
            </a:extLst>
          </p:cNvPr>
          <p:cNvSpPr txBox="1"/>
          <p:nvPr/>
        </p:nvSpPr>
        <p:spPr>
          <a:xfrm>
            <a:off x="752349" y="1571643"/>
            <a:ext cx="1632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/>
              <a:t>(1) </a:t>
            </a:r>
            <a:r>
              <a:rPr lang="ko-KR" altLang="en-US" sz="2000" b="1"/>
              <a:t>수풀더미</a:t>
            </a:r>
          </a:p>
        </p:txBody>
      </p:sp>
      <p:pic>
        <p:nvPicPr>
          <p:cNvPr id="4104" name="Picture 8" descr="Bush Process 2 by GSavonitti on DeviantArt">
            <a:extLst>
              <a:ext uri="{FF2B5EF4-FFF2-40B4-BE49-F238E27FC236}">
                <a16:creationId xmlns:a16="http://schemas.microsoft.com/office/drawing/2014/main" id="{575FDA03-E882-475B-B4BF-7DD362ACC6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305" r="10615"/>
          <a:stretch/>
        </p:blipFill>
        <p:spPr bwMode="auto">
          <a:xfrm>
            <a:off x="8732754" y="1529207"/>
            <a:ext cx="2419757" cy="88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ow to draw a pixel art bush in 1 minute (tutorial) - YouTube">
            <a:extLst>
              <a:ext uri="{FF2B5EF4-FFF2-40B4-BE49-F238E27FC236}">
                <a16:creationId xmlns:a16="http://schemas.microsoft.com/office/drawing/2014/main" id="{350F26A8-D87C-4A13-A767-527ABA6F47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54" t="30282"/>
          <a:stretch/>
        </p:blipFill>
        <p:spPr bwMode="auto">
          <a:xfrm>
            <a:off x="8798168" y="3429000"/>
            <a:ext cx="2288931" cy="1533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668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405E541-EBA9-4AA2-AA48-BD32D4D1E84D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30995D3-FCB0-4D6B-815B-C3A8AAFC6142}"/>
              </a:ext>
            </a:extLst>
          </p:cNvPr>
          <p:cNvSpPr txBox="1"/>
          <p:nvPr/>
        </p:nvSpPr>
        <p:spPr>
          <a:xfrm>
            <a:off x="873369" y="503321"/>
            <a:ext cx="3183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오브젝트 레퍼런스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C2AF3C-5C17-46F9-9291-383B6B9D2188}"/>
              </a:ext>
            </a:extLst>
          </p:cNvPr>
          <p:cNvSpPr txBox="1"/>
          <p:nvPr/>
        </p:nvSpPr>
        <p:spPr>
          <a:xfrm>
            <a:off x="752349" y="1571643"/>
            <a:ext cx="1532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/>
              <a:t>(2) </a:t>
            </a:r>
            <a:r>
              <a:rPr lang="ko-KR" altLang="en-US" sz="2000" b="1"/>
              <a:t>바위</a:t>
            </a:r>
            <a:r>
              <a:rPr lang="en-US" altLang="ko-KR" sz="2000" b="1"/>
              <a:t>, </a:t>
            </a:r>
            <a:r>
              <a:rPr lang="ko-KR" altLang="en-US" sz="2000" b="1"/>
              <a:t>돌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2C1C0B6-1D30-4FC1-A55F-AA8205CD6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98" y="4533947"/>
            <a:ext cx="2343477" cy="12193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EFCA7E6-02AA-4036-BE4D-6EE34C0B8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460" y="4109086"/>
            <a:ext cx="2638793" cy="1562318"/>
          </a:xfrm>
          <a:prstGeom prst="rect">
            <a:avLst/>
          </a:prstGeom>
        </p:spPr>
      </p:pic>
      <p:pic>
        <p:nvPicPr>
          <p:cNvPr id="8194" name="Picture 2" descr="https://i.pinimg.com/564x/31/48/bc/3148bc506f4868f5d35b50e094d3bd71.jpg">
            <a:extLst>
              <a:ext uri="{FF2B5EF4-FFF2-40B4-BE49-F238E27FC236}">
                <a16:creationId xmlns:a16="http://schemas.microsoft.com/office/drawing/2014/main" id="{3C84B414-C0FA-4BE7-8933-2E3994623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498" y="2527916"/>
            <a:ext cx="3589825" cy="3143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8B233B-9F1F-4AD0-B19F-C6626C35C653}"/>
              </a:ext>
            </a:extLst>
          </p:cNvPr>
          <p:cNvSpPr txBox="1"/>
          <p:nvPr/>
        </p:nvSpPr>
        <p:spPr>
          <a:xfrm>
            <a:off x="490792" y="2092901"/>
            <a:ext cx="7132924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이끼 낀 바위</a:t>
            </a:r>
            <a:r>
              <a:rPr lang="en-US" altLang="ko-KR"/>
              <a:t> or </a:t>
            </a:r>
            <a:r>
              <a:rPr lang="ko-KR" altLang="en-US"/>
              <a:t>돌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플랫폼으로서의 기능은 하지 않습니다</a:t>
            </a:r>
            <a:r>
              <a:rPr lang="en-US" altLang="ko-KR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앉은바위</a:t>
            </a:r>
            <a:r>
              <a:rPr lang="en-US" altLang="ko-KR"/>
              <a:t>, </a:t>
            </a:r>
            <a:r>
              <a:rPr lang="ko-KR" altLang="en-US"/>
              <a:t>솟은바위 등은 아트분 창의적으로</a:t>
            </a:r>
            <a:r>
              <a:rPr lang="en-US" altLang="ko-K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38182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405E541-EBA9-4AA2-AA48-BD32D4D1E84D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30995D3-FCB0-4D6B-815B-C3A8AAFC6142}"/>
              </a:ext>
            </a:extLst>
          </p:cNvPr>
          <p:cNvSpPr txBox="1"/>
          <p:nvPr/>
        </p:nvSpPr>
        <p:spPr>
          <a:xfrm>
            <a:off x="873369" y="503321"/>
            <a:ext cx="3183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오브젝트 레퍼런스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C2AF3C-5C17-46F9-9291-383B6B9D2188}"/>
              </a:ext>
            </a:extLst>
          </p:cNvPr>
          <p:cNvSpPr txBox="1"/>
          <p:nvPr/>
        </p:nvSpPr>
        <p:spPr>
          <a:xfrm>
            <a:off x="752349" y="1571643"/>
            <a:ext cx="3187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/>
              <a:t>(3) </a:t>
            </a:r>
            <a:r>
              <a:rPr lang="ko-KR" altLang="en-US" sz="2000" b="1"/>
              <a:t>조그마한 나무 </a:t>
            </a:r>
            <a:r>
              <a:rPr lang="en-US" altLang="ko-KR" sz="2000" b="1"/>
              <a:t>or </a:t>
            </a:r>
            <a:r>
              <a:rPr lang="ko-KR" altLang="en-US" sz="2000" b="1"/>
              <a:t>묘목</a:t>
            </a:r>
          </a:p>
        </p:txBody>
      </p:sp>
      <p:pic>
        <p:nvPicPr>
          <p:cNvPr id="9218" name="Picture 2" descr="Pixel Art Tree Isolated On White Background Royalty Free Cliparts, Vectors,  And Stock Illustration. Image 85696022.">
            <a:extLst>
              <a:ext uri="{FF2B5EF4-FFF2-40B4-BE49-F238E27FC236}">
                <a16:creationId xmlns:a16="http://schemas.microsoft.com/office/drawing/2014/main" id="{2EAA6144-C9D3-4569-9744-47E6E3A547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5" t="13676" r="12081" b="13077"/>
          <a:stretch/>
        </p:blipFill>
        <p:spPr bwMode="auto">
          <a:xfrm>
            <a:off x="4418991" y="3078798"/>
            <a:ext cx="2601043" cy="2661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A1E844A-27D5-460F-84B7-ADA5D42E8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91037" y="4903733"/>
            <a:ext cx="830274" cy="836204"/>
          </a:xfrm>
          <a:prstGeom prst="rect">
            <a:avLst/>
          </a:prstGeom>
        </p:spPr>
      </p:pic>
      <p:pic>
        <p:nvPicPr>
          <p:cNvPr id="9220" name="Picture 4" descr="Yogurt on Twitter: &amp;quot;#pixelart #tree I seem to remember when I first started  pixel art I was constantly impressed by pixel art trees. I never attempted  one because I knew mine wouldn&amp;#39;t">
            <a:extLst>
              <a:ext uri="{FF2B5EF4-FFF2-40B4-BE49-F238E27FC236}">
                <a16:creationId xmlns:a16="http://schemas.microsoft.com/office/drawing/2014/main" id="{6280AD5F-9628-4B56-99B5-BF6265543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910" y="3354277"/>
            <a:ext cx="2677135" cy="2620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9D019CF-51E5-49CB-AD29-B84368411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40001" y="4903733"/>
            <a:ext cx="830274" cy="836204"/>
          </a:xfrm>
          <a:prstGeom prst="rect">
            <a:avLst/>
          </a:prstGeom>
        </p:spPr>
      </p:pic>
      <p:pic>
        <p:nvPicPr>
          <p:cNvPr id="9222" name="Picture 6" descr="Pixelmash - Dynamic-Resolution Pixel Art &amp;amp; Animated Sprite Editor |  Nevercenter">
            <a:extLst>
              <a:ext uri="{FF2B5EF4-FFF2-40B4-BE49-F238E27FC236}">
                <a16:creationId xmlns:a16="http://schemas.microsoft.com/office/drawing/2014/main" id="{3225B660-C707-4AE1-BEAC-86B9EF57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907" y="3304468"/>
            <a:ext cx="2898208" cy="243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1DC2553-97E8-4E62-B9A9-AC472C3539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25249" y="4903733"/>
            <a:ext cx="830274" cy="83620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E0489C71-D11C-4048-8177-93D3DAA63A0A}"/>
              </a:ext>
            </a:extLst>
          </p:cNvPr>
          <p:cNvGrpSpPr/>
          <p:nvPr/>
        </p:nvGrpSpPr>
        <p:grpSpPr>
          <a:xfrm>
            <a:off x="8210948" y="570785"/>
            <a:ext cx="2444297" cy="2259622"/>
            <a:chOff x="7397262" y="764931"/>
            <a:chExt cx="1318843" cy="1219200"/>
          </a:xfrm>
        </p:grpSpPr>
        <p:pic>
          <p:nvPicPr>
            <p:cNvPr id="9224" name="Picture 8" descr="Pixel Art - Tree">
              <a:extLst>
                <a:ext uri="{FF2B5EF4-FFF2-40B4-BE49-F238E27FC236}">
                  <a16:creationId xmlns:a16="http://schemas.microsoft.com/office/drawing/2014/main" id="{E28C04EA-BB69-45F7-A05D-723450F0E8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923"/>
            <a:stretch/>
          </p:blipFill>
          <p:spPr bwMode="auto">
            <a:xfrm>
              <a:off x="7397262" y="764931"/>
              <a:ext cx="1318843" cy="1219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B6E569DD-1F1E-4158-8C7A-A0C08C686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08008" y="1546080"/>
              <a:ext cx="422654" cy="4256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6078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D404759-30E3-4A67-8CAB-05C8834E9B9A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7906CB7-D573-4355-B36B-116F298A2777}"/>
              </a:ext>
            </a:extLst>
          </p:cNvPr>
          <p:cNvSpPr txBox="1"/>
          <p:nvPr/>
        </p:nvSpPr>
        <p:spPr>
          <a:xfrm>
            <a:off x="873369" y="503321"/>
            <a:ext cx="3183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오브젝트 레퍼런스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5BDE22-509A-4893-81D2-D9F057638C0D}"/>
              </a:ext>
            </a:extLst>
          </p:cNvPr>
          <p:cNvSpPr txBox="1"/>
          <p:nvPr/>
        </p:nvSpPr>
        <p:spPr>
          <a:xfrm>
            <a:off x="744415" y="1366537"/>
            <a:ext cx="3879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/>
              <a:t>(4) </a:t>
            </a:r>
            <a:r>
              <a:rPr lang="ko-KR" altLang="en-US" sz="2000" b="1"/>
              <a:t>플랫폼에 붙은 덩굴</a:t>
            </a:r>
            <a:r>
              <a:rPr lang="en-US" altLang="ko-KR" sz="2000" b="1"/>
              <a:t>(</a:t>
            </a:r>
            <a:r>
              <a:rPr lang="ko-KR" altLang="en-US" sz="2000" b="1"/>
              <a:t>후순위</a:t>
            </a:r>
            <a:r>
              <a:rPr lang="en-US" altLang="ko-KR" sz="2000" b="1"/>
              <a:t>) </a:t>
            </a:r>
            <a:endParaRPr lang="ko-KR" altLang="en-US" sz="2000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C459F2-DEF5-409E-A9C3-E99E0C5BED16}"/>
              </a:ext>
            </a:extLst>
          </p:cNvPr>
          <p:cNvSpPr txBox="1"/>
          <p:nvPr/>
        </p:nvSpPr>
        <p:spPr>
          <a:xfrm>
            <a:off x="386669" y="1919497"/>
            <a:ext cx="5580374" cy="25317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플랫폼에 붙여서 조금 퀄리티 업 되보이도록 </a:t>
            </a:r>
            <a:endParaRPr lang="en-US" altLang="ko-KR"/>
          </a:p>
          <a:p>
            <a:pPr>
              <a:lnSpc>
                <a:spcPct val="150000"/>
              </a:lnSpc>
            </a:pPr>
            <a:r>
              <a:rPr lang="en-US" altLang="ko-KR"/>
              <a:t>   </a:t>
            </a:r>
            <a:r>
              <a:rPr lang="ko-KR" altLang="en-US"/>
              <a:t>할 예정입니다</a:t>
            </a:r>
            <a:r>
              <a:rPr lang="en-US" altLang="ko-KR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오른쪽 그림과 같이 바위같은데 붙이면 이쁠거라 </a:t>
            </a:r>
            <a:endParaRPr lang="en-US" altLang="ko-KR"/>
          </a:p>
          <a:p>
            <a:pPr>
              <a:lnSpc>
                <a:spcPct val="150000"/>
              </a:lnSpc>
            </a:pPr>
            <a:r>
              <a:rPr lang="en-US" altLang="ko-KR"/>
              <a:t>   </a:t>
            </a:r>
            <a:r>
              <a:rPr lang="ko-KR" altLang="en-US"/>
              <a:t>생각하고있어요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덩굴은 앞에 </a:t>
            </a:r>
            <a:r>
              <a:rPr lang="en-US" altLang="ko-KR"/>
              <a:t>3</a:t>
            </a:r>
            <a:r>
              <a:rPr lang="ko-KR" altLang="en-US"/>
              <a:t>가지가 되고 나서 후순위입니다</a:t>
            </a:r>
            <a:r>
              <a:rPr lang="en-US" altLang="ko-KR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밧줄로서의 기능은 하지 않습니다</a:t>
            </a:r>
            <a:r>
              <a:rPr lang="en-US" altLang="ko-KR"/>
              <a:t>.</a:t>
            </a:r>
            <a:endParaRPr lang="ko-KR" altLang="en-US"/>
          </a:p>
        </p:txBody>
      </p:sp>
      <p:pic>
        <p:nvPicPr>
          <p:cNvPr id="6152" name="Picture 8" descr="https://i.pinimg.com/originals/99/e3/b9/99e3b9b1e2870a47379a4bcdb32f9410.gif">
            <a:extLst>
              <a:ext uri="{FF2B5EF4-FFF2-40B4-BE49-F238E27FC236}">
                <a16:creationId xmlns:a16="http://schemas.microsoft.com/office/drawing/2014/main" id="{C14E3E29-53C4-43A8-B909-1E485C19627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371" y="2806318"/>
            <a:ext cx="3914097" cy="391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https://i.pinimg.com/564x/a9/da/32/a9da327ceb2f0a961abac6fe988260c6.jpg">
            <a:extLst>
              <a:ext uri="{FF2B5EF4-FFF2-40B4-BE49-F238E27FC236}">
                <a16:creationId xmlns:a16="http://schemas.microsoft.com/office/drawing/2014/main" id="{13F02625-D80A-4AC4-8DD0-A46199B6A5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709"/>
          <a:stretch/>
        </p:blipFill>
        <p:spPr bwMode="auto">
          <a:xfrm>
            <a:off x="7141371" y="235975"/>
            <a:ext cx="3200400" cy="231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Low Resolution Forest Tilemap + Assets (Sideview) by ChosenPlay">
            <a:extLst>
              <a:ext uri="{FF2B5EF4-FFF2-40B4-BE49-F238E27FC236}">
                <a16:creationId xmlns:a16="http://schemas.microsoft.com/office/drawing/2014/main" id="{DF334032-F8EF-4E9F-B34B-8C3B6102EC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46" r="55433"/>
          <a:stretch/>
        </p:blipFill>
        <p:spPr bwMode="auto">
          <a:xfrm>
            <a:off x="2614246" y="4604130"/>
            <a:ext cx="3059723" cy="220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292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E171876-D0D5-492E-A384-6F028049A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014" y="2777110"/>
            <a:ext cx="1057423" cy="11812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914B017-42A4-4A2D-91C8-6BF154346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3971" y="3091479"/>
            <a:ext cx="943107" cy="866896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13EDECA-25E6-4BA9-8544-F9F77511E9B3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38C8F4C-1E09-41CD-9869-1DA1A0B26EE6}"/>
              </a:ext>
            </a:extLst>
          </p:cNvPr>
          <p:cNvSpPr txBox="1"/>
          <p:nvPr/>
        </p:nvSpPr>
        <p:spPr>
          <a:xfrm>
            <a:off x="873369" y="503321"/>
            <a:ext cx="3183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오브젝트 레퍼런스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A7EB75-BC1F-4557-98B2-277E89234DD5}"/>
              </a:ext>
            </a:extLst>
          </p:cNvPr>
          <p:cNvSpPr txBox="1"/>
          <p:nvPr/>
        </p:nvSpPr>
        <p:spPr>
          <a:xfrm>
            <a:off x="944999" y="4664855"/>
            <a:ext cx="10613803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박스나 오크통 등을 추가하여 부술 수 있는 오브젝트로 배치할 예정입니다</a:t>
            </a:r>
            <a:r>
              <a:rPr lang="en-US" altLang="ko-KR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안에서 뭔가가 나온다거나 하진 않고 깨지는 조각들로 타격감 업 할 예정입니다</a:t>
            </a:r>
            <a:r>
              <a:rPr lang="en-US" altLang="ko-KR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/>
              <a:t>    </a:t>
            </a:r>
            <a:r>
              <a:rPr lang="ko-KR" altLang="en-US"/>
              <a:t>깨지면서 분산되는 조각들은 플밍으로 처리할 수 있는지</a:t>
            </a:r>
            <a:r>
              <a:rPr lang="en-US" altLang="ko-KR"/>
              <a:t>, </a:t>
            </a:r>
            <a:r>
              <a:rPr lang="ko-KR" altLang="en-US"/>
              <a:t>아트분들이 그려주셔야되는지는 추후에 </a:t>
            </a:r>
            <a:endParaRPr lang="en-US" altLang="ko-KR"/>
          </a:p>
          <a:p>
            <a:pPr>
              <a:lnSpc>
                <a:spcPct val="150000"/>
              </a:lnSpc>
            </a:pPr>
            <a:r>
              <a:rPr lang="en-US" altLang="ko-KR"/>
              <a:t> </a:t>
            </a:r>
            <a:r>
              <a:rPr lang="ko-KR" altLang="en-US"/>
              <a:t>   회의를 통해 다시한번 확정짓겠습니다</a:t>
            </a:r>
            <a:r>
              <a:rPr lang="en-US" altLang="ko-KR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0A56A1-7A4A-42E4-863D-C27A9FFFAA16}"/>
              </a:ext>
            </a:extLst>
          </p:cNvPr>
          <p:cNvSpPr txBox="1"/>
          <p:nvPr/>
        </p:nvSpPr>
        <p:spPr>
          <a:xfrm>
            <a:off x="873369" y="1619417"/>
            <a:ext cx="1477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(5) Etc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467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13EDECA-25E6-4BA9-8544-F9F77511E9B3}"/>
              </a:ext>
            </a:extLst>
          </p:cNvPr>
          <p:cNvCxnSpPr/>
          <p:nvPr/>
        </p:nvCxnSpPr>
        <p:spPr>
          <a:xfrm>
            <a:off x="744415" y="375139"/>
            <a:ext cx="0" cy="7795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38C8F4C-1E09-41CD-9869-1DA1A0B26EE6}"/>
              </a:ext>
            </a:extLst>
          </p:cNvPr>
          <p:cNvSpPr txBox="1"/>
          <p:nvPr/>
        </p:nvSpPr>
        <p:spPr>
          <a:xfrm>
            <a:off x="873369" y="503321"/>
            <a:ext cx="3183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오브젝트 레퍼런스</a:t>
            </a:r>
          </a:p>
        </p:txBody>
      </p:sp>
      <p:pic>
        <p:nvPicPr>
          <p:cNvPr id="11" name="Picture 2" descr="픽셀 아트 스타일의 눈 나무 푯말 | 프리미엄 벡터">
            <a:extLst>
              <a:ext uri="{FF2B5EF4-FFF2-40B4-BE49-F238E27FC236}">
                <a16:creationId xmlns:a16="http://schemas.microsoft.com/office/drawing/2014/main" id="{9A96CFCB-2A2D-418F-8C39-83F2FF5D9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259" y="2276474"/>
            <a:ext cx="321945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EF36A3-5D8C-4951-90B6-CA489D861C07}"/>
              </a:ext>
            </a:extLst>
          </p:cNvPr>
          <p:cNvSpPr txBox="1"/>
          <p:nvPr/>
        </p:nvSpPr>
        <p:spPr>
          <a:xfrm>
            <a:off x="5709138" y="5052646"/>
            <a:ext cx="5052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/>
              <a:t>스테이지 넘어갈 때 필요한 표지판입니다</a:t>
            </a:r>
            <a:r>
              <a:rPr lang="en-US" altLang="ko-KR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72E7FB-592F-4A34-B5F0-6100D8E3B750}"/>
              </a:ext>
            </a:extLst>
          </p:cNvPr>
          <p:cNvSpPr txBox="1"/>
          <p:nvPr/>
        </p:nvSpPr>
        <p:spPr>
          <a:xfrm>
            <a:off x="873369" y="1619417"/>
            <a:ext cx="1477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(5) Etc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8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244</Words>
  <Application>Microsoft Office PowerPoint</Application>
  <PresentationFormat>와이드스크린</PresentationFormat>
  <Paragraphs>45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KOCCA14</dc:creator>
  <cp:lastModifiedBy>KOCCA14</cp:lastModifiedBy>
  <cp:revision>19</cp:revision>
  <dcterms:created xsi:type="dcterms:W3CDTF">2022-02-07T05:49:59Z</dcterms:created>
  <dcterms:modified xsi:type="dcterms:W3CDTF">2022-02-07T09:08:17Z</dcterms:modified>
</cp:coreProperties>
</file>

<file path=docProps/thumbnail.jpeg>
</file>